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59" r:id="rId4"/>
    <p:sldId id="268" r:id="rId5"/>
    <p:sldId id="269" r:id="rId6"/>
    <p:sldId id="270" r:id="rId7"/>
    <p:sldId id="260" r:id="rId8"/>
    <p:sldId id="264" r:id="rId9"/>
    <p:sldId id="265" r:id="rId10"/>
    <p:sldId id="266" r:id="rId11"/>
    <p:sldId id="271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41" autoAdjust="0"/>
    <p:restoredTop sz="94660"/>
  </p:normalViewPr>
  <p:slideViewPr>
    <p:cSldViewPr snapToGrid="0">
      <p:cViewPr varScale="1">
        <p:scale>
          <a:sx n="72" d="100"/>
          <a:sy n="72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ACDA54-F626-4CE8-9339-1C93743A1608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D2209-CAD5-43D4-89E6-3B833754A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27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GB">
              <a:latin typeface="Calibri" charset="0"/>
            </a:endParaRPr>
          </a:p>
        </p:txBody>
      </p:sp>
      <p:sp>
        <p:nvSpPr>
          <p:cNvPr id="1187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7931725" indent="-37474525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455AF10A-9FE7-E444-98EB-7D58AC45A355}" type="slidenum">
              <a:rPr lang="sv-SE" sz="1200"/>
              <a:pPr eaLnBrk="1" hangingPunct="1"/>
              <a:t>1</a:t>
            </a:fld>
            <a:endParaRPr lang="sv-SE" sz="1200"/>
          </a:p>
        </p:txBody>
      </p:sp>
    </p:spTree>
    <p:extLst>
      <p:ext uri="{BB962C8B-B14F-4D97-AF65-F5344CB8AC3E}">
        <p14:creationId xmlns:p14="http://schemas.microsoft.com/office/powerpoint/2010/main" val="2349497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Deliverables = prototype + design description</a:t>
            </a:r>
          </a:p>
          <a:p>
            <a:r>
              <a:rPr lang="en-US" dirty="0"/>
              <a:t>Client meeting = get the device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E8C81-498F-E041-97EC-5CADCA2B590B}" type="slidenum">
              <a:rPr lang="sv-SE" smtClean="0"/>
              <a:pPr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21720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Deliverables = prototype + design description</a:t>
            </a:r>
          </a:p>
          <a:p>
            <a:r>
              <a:rPr lang="en-US" dirty="0"/>
              <a:t>Client meeting = get the device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E8C81-498F-E041-97EC-5CADCA2B590B}" type="slidenum">
              <a:rPr lang="sv-SE" smtClean="0"/>
              <a:pPr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44700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Deliverables = prototype + design description</a:t>
            </a:r>
          </a:p>
          <a:p>
            <a:r>
              <a:rPr lang="en-US" dirty="0"/>
              <a:t>Client meeting = get the device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E8C81-498F-E041-97EC-5CADCA2B590B}" type="slidenum">
              <a:rPr lang="sv-SE" smtClean="0"/>
              <a:pPr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8230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892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53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20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7" descr="dropp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52"/>
          <a:stretch>
            <a:fillRect/>
          </a:stretch>
        </p:blipFill>
        <p:spPr bwMode="auto">
          <a:xfrm>
            <a:off x="0" y="2339578"/>
            <a:ext cx="381000" cy="2107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objekt 2" descr="dropp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6375" y="2357438"/>
            <a:ext cx="3357563" cy="2107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75681" y="1151930"/>
            <a:ext cx="7858125" cy="232171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sv-SE">
                <a:sym typeface="Gill Sans" charset="0"/>
              </a:rPr>
              <a:t>Klicka här för att ändra format</a:t>
            </a:r>
            <a:endParaRPr lang="en-US" dirty="0">
              <a:sym typeface="Gill Sans" charset="0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675681" y="3536156"/>
            <a:ext cx="7858125" cy="79474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>
              <a:defRPr sz="1687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>
                <a:sym typeface="Gill Sans" charset="0"/>
              </a:rPr>
              <a:t>Klicka här för att ändra format på bakgrundstexten</a:t>
            </a:r>
          </a:p>
        </p:txBody>
      </p:sp>
    </p:spTree>
    <p:extLst>
      <p:ext uri="{BB962C8B-B14F-4D97-AF65-F5344CB8AC3E}">
        <p14:creationId xmlns:p14="http://schemas.microsoft.com/office/powerpoint/2010/main" val="1592292387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1" descr="dropp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" y="549176"/>
            <a:ext cx="1430239" cy="897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791712" y="656196"/>
            <a:ext cx="7858125" cy="669727"/>
          </a:xfrm>
          <a:prstGeom prst="rect">
            <a:avLst/>
          </a:prstGeom>
        </p:spPr>
        <p:txBody>
          <a:bodyPr anchor="ctr" anchorCtr="0"/>
          <a:lstStyle>
            <a:lvl1pPr>
              <a:defRPr sz="3375" u="none"/>
            </a:lvl1pPr>
          </a:lstStyle>
          <a:p>
            <a:r>
              <a:rPr lang="sv-SE"/>
              <a:t>Klicka här för att ändra format</a:t>
            </a:r>
            <a:endParaRPr lang="sv-SE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791712" y="1821656"/>
            <a:ext cx="7858125" cy="3643313"/>
          </a:xfrm>
          <a:prstGeom prst="rect">
            <a:avLst/>
          </a:prstGeom>
        </p:spPr>
        <p:txBody>
          <a:bodyPr vert="horz"/>
          <a:lstStyle>
            <a:lvl1pPr algn="l">
              <a:spcBef>
                <a:spcPts val="562"/>
              </a:spcBef>
              <a:buClr>
                <a:schemeClr val="accent1"/>
              </a:buClr>
              <a:buFont typeface="Lucida Grande"/>
              <a:buChar char="●"/>
              <a:defRPr sz="1828" i="1" u="none">
                <a:latin typeface="Georgia"/>
                <a:cs typeface="Georgia"/>
              </a:defRPr>
            </a:lvl1pPr>
            <a:lvl2pPr algn="l">
              <a:spcBef>
                <a:spcPts val="562"/>
              </a:spcBef>
              <a:buClr>
                <a:schemeClr val="accent2"/>
              </a:buClr>
              <a:buFont typeface="Lucida Grande"/>
              <a:buChar char="●"/>
              <a:defRPr sz="1687" i="1" u="none">
                <a:latin typeface="Georgia"/>
                <a:cs typeface="Georgia"/>
              </a:defRPr>
            </a:lvl2pPr>
            <a:lvl3pPr algn="l">
              <a:spcBef>
                <a:spcPts val="562"/>
              </a:spcBef>
              <a:buClr>
                <a:schemeClr val="accent3"/>
              </a:buClr>
              <a:buFont typeface="Lucida Grande"/>
              <a:buChar char="●"/>
              <a:defRPr sz="1547" i="1" u="none">
                <a:latin typeface="Georgia"/>
                <a:cs typeface="Georgia"/>
              </a:defRPr>
            </a:lvl3pPr>
            <a:lvl4pPr algn="l">
              <a:defRPr sz="1687">
                <a:latin typeface="Georgia"/>
                <a:cs typeface="Georgia"/>
              </a:defRPr>
            </a:lvl4pPr>
            <a:lvl5pPr algn="l">
              <a:defRPr sz="1687">
                <a:latin typeface="Georgia"/>
                <a:cs typeface="Georgia"/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284331724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925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88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779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700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60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46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75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Content Placeholder 1"/>
          <p:cNvSpPr>
            <a:spLocks noGrp="1"/>
          </p:cNvSpPr>
          <p:nvPr>
            <p:ph idx="1"/>
          </p:nvPr>
        </p:nvSpPr>
        <p:spPr>
          <a:xfrm>
            <a:off x="2146811" y="3706583"/>
            <a:ext cx="4202342" cy="678125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92500" lnSpcReduction="20000"/>
          </a:bodyPr>
          <a:lstStyle/>
          <a:p>
            <a:r>
              <a:rPr lang="en-US" sz="2250" b="1" i="1" dirty="0">
                <a:latin typeface="Arial" charset="0"/>
                <a:ea typeface="ヒラギノ角ゴ ProN W3" charset="0"/>
              </a:rPr>
              <a:t>Optimus Octavian</a:t>
            </a:r>
          </a:p>
          <a:p>
            <a:r>
              <a:rPr lang="en-US" sz="2250" b="1" i="1" dirty="0">
                <a:latin typeface="Arial" charset="0"/>
                <a:ea typeface="ヒラギノ角ゴ ProN W3" charset="0"/>
              </a:rPr>
              <a:t>Steering Group Meeting Nr.6</a:t>
            </a:r>
          </a:p>
          <a:p>
            <a:endParaRPr lang="en-US" sz="1406" i="1" dirty="0">
              <a:latin typeface="Arial" charset="0"/>
              <a:ea typeface="ヒラギノ角ゴ ProN W3" charset="0"/>
            </a:endParaRPr>
          </a:p>
          <a:p>
            <a:endParaRPr lang="en-US" sz="1406" dirty="0">
              <a:latin typeface="Arial" charset="0"/>
              <a:ea typeface="ヒラギノ角ゴ ProN W3" charset="0"/>
            </a:endParaRPr>
          </a:p>
        </p:txBody>
      </p:sp>
      <p:sp>
        <p:nvSpPr>
          <p:cNvPr id="117763" name="Title 2"/>
          <p:cNvSpPr>
            <a:spLocks noGrp="1"/>
          </p:cNvSpPr>
          <p:nvPr>
            <p:ph type="title"/>
          </p:nvPr>
        </p:nvSpPr>
        <p:spPr>
          <a:xfrm>
            <a:off x="2040230" y="2846495"/>
            <a:ext cx="5893594" cy="1165011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sv-SE" sz="4640" dirty="0" err="1"/>
              <a:t>CoPilot</a:t>
            </a:r>
            <a:r>
              <a:rPr lang="sv-SE" sz="4640" dirty="0"/>
              <a:t> </a:t>
            </a:r>
            <a:r>
              <a:rPr lang="sv-SE" sz="4640" dirty="0" err="1"/>
              <a:t>Safe</a:t>
            </a:r>
            <a:r>
              <a:rPr lang="sv-SE" sz="4640" dirty="0"/>
              <a:t> Assist</a:t>
            </a:r>
            <a:br>
              <a:rPr lang="en-US" sz="4640" dirty="0">
                <a:latin typeface="Arial" charset="0"/>
                <a:ea typeface="ヒラギノ角ゴ ProN W3" charset="0"/>
              </a:rPr>
            </a:br>
            <a:endParaRPr lang="en-US" sz="1969" dirty="0">
              <a:latin typeface="Arial" charset="0"/>
              <a:ea typeface="ヒラギノ角ゴ ProN W3" charset="0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51A6E15-94EA-49F8-8493-2B0C22620046}"/>
              </a:ext>
            </a:extLst>
          </p:cNvPr>
          <p:cNvSpPr txBox="1">
            <a:spLocks/>
          </p:cNvSpPr>
          <p:nvPr/>
        </p:nvSpPr>
        <p:spPr bwMode="auto">
          <a:xfrm>
            <a:off x="2030759" y="796207"/>
            <a:ext cx="7204339" cy="7088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5719" tIns="35719" rIns="35719" bIns="35719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/>
                <a:ea typeface="+mj-ea"/>
                <a:cs typeface="Arial"/>
                <a:sym typeface="Gill Sans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r>
              <a:rPr lang="en-US" sz="2531" kern="0" dirty="0"/>
              <a:t>Software Engineering 2: Project Teamwork</a:t>
            </a:r>
            <a:br>
              <a:rPr lang="en-US" sz="3094" kern="0" dirty="0"/>
            </a:br>
            <a:r>
              <a:rPr lang="en-US" sz="2250" kern="0" dirty="0" err="1">
                <a:latin typeface="Arial" charset="0"/>
                <a:ea typeface="ヒラギノ角ゴ ProN W3" charset="0"/>
              </a:rPr>
              <a:t>Mälardalen</a:t>
            </a:r>
            <a:r>
              <a:rPr lang="en-US" sz="2250" kern="0" dirty="0">
                <a:latin typeface="Arial" charset="0"/>
                <a:ea typeface="ヒラギノ角ゴ ProN W3" charset="0"/>
              </a:rPr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59139123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08415-8F05-424D-BA4D-2395B8E4B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week’s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32903-0197-4DC0-B23E-218E417F76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791712" y="1821656"/>
            <a:ext cx="8434113" cy="364331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Skype meeting with the Client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Code Revision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Notification test(Vibration, </a:t>
            </a:r>
            <a:r>
              <a:rPr lang="en-US" sz="2400" dirty="0" err="1"/>
              <a:t>sounds,colours</a:t>
            </a:r>
            <a:r>
              <a:rPr lang="en-US" sz="2400" dirty="0"/>
              <a:t> of heads up)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Finish Web Backend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Beta-testing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 lvl="1"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0419729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08415-8F05-424D-BA4D-2395B8E4B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video</a:t>
            </a:r>
          </a:p>
        </p:txBody>
      </p:sp>
      <p:pic>
        <p:nvPicPr>
          <p:cNvPr id="6" name="working_app">
            <a:hlinkClick r:id="" action="ppaction://media"/>
            <a:extLst>
              <a:ext uri="{FF2B5EF4-FFF2-40B4-BE49-F238E27FC236}">
                <a16:creationId xmlns:a16="http://schemas.microsoft.com/office/drawing/2014/main" id="{6D4C779E-ABB5-4FDF-952D-E88F6BA8B1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31491" y="1636684"/>
            <a:ext cx="8529017" cy="479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3454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30E76AE-1D16-481E-926E-9585BF8D83C9}"/>
              </a:ext>
            </a:extLst>
          </p:cNvPr>
          <p:cNvSpPr txBox="1">
            <a:spLocks/>
          </p:cNvSpPr>
          <p:nvPr/>
        </p:nvSpPr>
        <p:spPr>
          <a:xfrm>
            <a:off x="1235120" y="3557691"/>
            <a:ext cx="7858125" cy="364331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/>
              <a:t>Thank you!!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025614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5427-7E78-423D-A37C-BF8965162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0760" y="1151930"/>
            <a:ext cx="5893594" cy="2631485"/>
          </a:xfrm>
        </p:spPr>
        <p:txBody>
          <a:bodyPr/>
          <a:lstStyle/>
          <a:p>
            <a:r>
              <a:rPr lang="en-US" dirty="0"/>
              <a:t>Last week</a:t>
            </a:r>
          </a:p>
        </p:txBody>
      </p:sp>
    </p:spTree>
    <p:extLst>
      <p:ext uri="{BB962C8B-B14F-4D97-AF65-F5344CB8AC3E}">
        <p14:creationId xmlns:p14="http://schemas.microsoft.com/office/powerpoint/2010/main" val="1884447004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08415-8F05-424D-BA4D-2395B8E4B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week’s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32903-0197-4DC0-B23E-218E417F76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791712" y="1828801"/>
            <a:ext cx="8297555" cy="391950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Implementation (backend)                 </a:t>
            </a:r>
            <a:r>
              <a:rPr lang="en-US" sz="3200" b="1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  <a:endParaRPr lang="en-US" sz="3200" b="1" dirty="0"/>
          </a:p>
          <a:p>
            <a:pPr lvl="1">
              <a:lnSpc>
                <a:spcPct val="150000"/>
              </a:lnSpc>
            </a:pPr>
            <a:r>
              <a:rPr lang="en-US" sz="1600" dirty="0"/>
              <a:t>Application (classes and functionalities)</a:t>
            </a:r>
          </a:p>
          <a:p>
            <a:pPr lvl="1">
              <a:lnSpc>
                <a:spcPct val="150000"/>
              </a:lnSpc>
            </a:pPr>
            <a:r>
              <a:rPr lang="en-US" sz="1600" dirty="0"/>
              <a:t>Web Page (partially)</a:t>
            </a:r>
          </a:p>
          <a:p>
            <a:pPr>
              <a:lnSpc>
                <a:spcPct val="150000"/>
              </a:lnSpc>
            </a:pPr>
            <a:r>
              <a:rPr lang="en-US" sz="2800" dirty="0" err="1"/>
              <a:t>CoPilot</a:t>
            </a:r>
            <a:r>
              <a:rPr lang="en-US" sz="2800" dirty="0"/>
              <a:t> device communication           </a:t>
            </a:r>
            <a:r>
              <a:rPr lang="en-US" sz="3200" b="1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  <a:endParaRPr lang="en-US" sz="3200" b="1" dirty="0"/>
          </a:p>
          <a:p>
            <a:pPr>
              <a:lnSpc>
                <a:spcPct val="150000"/>
              </a:lnSpc>
            </a:pPr>
            <a:r>
              <a:rPr lang="en-US" sz="2800" dirty="0"/>
              <a:t>Design description presentation        </a:t>
            </a:r>
            <a:r>
              <a:rPr lang="en-US" sz="3200" b="1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</a:p>
          <a:p>
            <a:pPr>
              <a:lnSpc>
                <a:spcPct val="150000"/>
              </a:lnSpc>
            </a:pPr>
            <a:endParaRPr lang="en-US" sz="2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3703491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Monday Meeting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572770" y="2787572"/>
            <a:ext cx="6463647" cy="302080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Updated </a:t>
            </a:r>
            <a:r>
              <a:rPr lang="en-US" dirty="0" err="1"/>
              <a:t>trello</a:t>
            </a:r>
            <a:r>
              <a:rPr lang="en-US" dirty="0"/>
              <a:t> with the new task for the week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Task division on each member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General discussion on work progress</a:t>
            </a:r>
          </a:p>
        </p:txBody>
      </p:sp>
    </p:spTree>
    <p:extLst>
      <p:ext uri="{BB962C8B-B14F-4D97-AF65-F5344CB8AC3E}">
        <p14:creationId xmlns:p14="http://schemas.microsoft.com/office/powerpoint/2010/main" val="398211463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skype meeting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482619" y="2182264"/>
            <a:ext cx="9863668" cy="364331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Decided on members presenting on steering meeting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Discussed on tasks finished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Shared some tasks on who is helping who to accomplish this week plan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Decided who is conducting the online Client meeting today, what will be discussed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50452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197736" y="1821656"/>
            <a:ext cx="8873544" cy="3643313"/>
          </a:xfrm>
        </p:spPr>
        <p:txBody>
          <a:bodyPr/>
          <a:lstStyle/>
          <a:p>
            <a:pPr>
              <a:lnSpc>
                <a:spcPct val="250000"/>
              </a:lnSpc>
              <a:buFontTx/>
              <a:buChar char="-"/>
            </a:pPr>
            <a:r>
              <a:rPr lang="en-US" dirty="0"/>
              <a:t>Received documentation and </a:t>
            </a:r>
            <a:r>
              <a:rPr lang="en-US" dirty="0" err="1"/>
              <a:t>CoPilot</a:t>
            </a:r>
            <a:r>
              <a:rPr lang="en-US" dirty="0"/>
              <a:t> key files from MDH Contact</a:t>
            </a:r>
          </a:p>
          <a:p>
            <a:pPr>
              <a:lnSpc>
                <a:spcPct val="250000"/>
              </a:lnSpc>
              <a:buFontTx/>
              <a:buChar char="-"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- Send the report to the Volvo Client and got feedback today, which will be considered for next steering group meeting.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5377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Implemented classes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967470" y="1777284"/>
            <a:ext cx="3206840" cy="350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GPSService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ServerCom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HandheldDevice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latin typeface="Georgia" panose="02040502050405020303" pitchFamily="18" charset="0"/>
              </a:rPr>
              <a:t>Unit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StartScreen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latin typeface="Georgia" panose="02040502050405020303" pitchFamily="18" charset="0"/>
              </a:rPr>
              <a:t>Login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latin typeface="Georgia" panose="02040502050405020303" pitchFamily="18" charset="0"/>
              </a:rPr>
              <a:t>Web page</a:t>
            </a:r>
          </a:p>
          <a:p>
            <a:endParaRPr lang="en-US" sz="2000" i="1" dirty="0">
              <a:latin typeface="Georgia" panose="02040502050405020303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637586" y="1777284"/>
            <a:ext cx="3083188" cy="347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AlarmData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AlarmService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latin typeface="Georgia" panose="02040502050405020303" pitchFamily="18" charset="0"/>
              </a:rPr>
              <a:t>Constants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latin typeface="Georgia" panose="02040502050405020303" pitchFamily="18" charset="0"/>
              </a:rPr>
              <a:t>Controller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CoPilot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FirstPage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GeoLocation</a:t>
            </a:r>
            <a:endParaRPr lang="en-US" sz="2400" i="1" dirty="0">
              <a:latin typeface="Georgia" panose="02040502050405020303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46606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5BAB3-BC3A-415F-9898-9269D32A2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Worked hours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9542B06-B3DC-4453-8F63-43CD0906AD74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221116467"/>
              </p:ext>
            </p:extLst>
          </p:nvPr>
        </p:nvGraphicFramePr>
        <p:xfrm>
          <a:off x="2867918" y="1821656"/>
          <a:ext cx="6873486" cy="4154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1162">
                  <a:extLst>
                    <a:ext uri="{9D8B030D-6E8A-4147-A177-3AD203B41FA5}">
                      <a16:colId xmlns:a16="http://schemas.microsoft.com/office/drawing/2014/main" val="2782445295"/>
                    </a:ext>
                  </a:extLst>
                </a:gridCol>
                <a:gridCol w="2291162">
                  <a:extLst>
                    <a:ext uri="{9D8B030D-6E8A-4147-A177-3AD203B41FA5}">
                      <a16:colId xmlns:a16="http://schemas.microsoft.com/office/drawing/2014/main" val="582176766"/>
                    </a:ext>
                  </a:extLst>
                </a:gridCol>
                <a:gridCol w="2291162">
                  <a:extLst>
                    <a:ext uri="{9D8B030D-6E8A-4147-A177-3AD203B41FA5}">
                      <a16:colId xmlns:a16="http://schemas.microsoft.com/office/drawing/2014/main" val="2312150071"/>
                    </a:ext>
                  </a:extLst>
                </a:gridCol>
              </a:tblGrid>
              <a:tr h="664369">
                <a:tc>
                  <a:txBody>
                    <a:bodyPr/>
                    <a:lstStyle/>
                    <a:p>
                      <a:r>
                        <a:rPr lang="en-US" sz="2000" dirty="0"/>
                        <a:t>Members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Worked Hours this week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Total of Worked Hours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3172098740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Alvaro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49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1589529944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Dara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73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894778951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Fernando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82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1422162157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Jonas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16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80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3605615605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Pablo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70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689081572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Rickard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36.5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114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3085641328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Sidorela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23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513377161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Vasja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70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1300007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6840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5427-7E78-423D-A37C-BF8965162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0760" y="1151930"/>
            <a:ext cx="5893594" cy="2631485"/>
          </a:xfrm>
        </p:spPr>
        <p:txBody>
          <a:bodyPr/>
          <a:lstStyle/>
          <a:p>
            <a:r>
              <a:rPr lang="en-US" dirty="0"/>
              <a:t>This week</a:t>
            </a:r>
          </a:p>
        </p:txBody>
      </p:sp>
    </p:spTree>
    <p:extLst>
      <p:ext uri="{BB962C8B-B14F-4D97-AF65-F5344CB8AC3E}">
        <p14:creationId xmlns:p14="http://schemas.microsoft.com/office/powerpoint/2010/main" val="381386416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280</Words>
  <Application>Microsoft Office PowerPoint</Application>
  <PresentationFormat>Widescreen</PresentationFormat>
  <Paragraphs>88</Paragraphs>
  <Slides>12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Adobe Arabic</vt:lpstr>
      <vt:lpstr>Arial</vt:lpstr>
      <vt:lpstr>Calibri</vt:lpstr>
      <vt:lpstr>Calibri Light</vt:lpstr>
      <vt:lpstr>Georgia</vt:lpstr>
      <vt:lpstr>Gill Sans</vt:lpstr>
      <vt:lpstr>Lucida Grande</vt:lpstr>
      <vt:lpstr>ヒラギノ角ゴ ProN W3</vt:lpstr>
      <vt:lpstr>Office Theme</vt:lpstr>
      <vt:lpstr>CoPilot Safe Assist </vt:lpstr>
      <vt:lpstr>Last week</vt:lpstr>
      <vt:lpstr>Last week’s plan</vt:lpstr>
      <vt:lpstr>Monday Meeting</vt:lpstr>
      <vt:lpstr>Group skype meeting</vt:lpstr>
      <vt:lpstr>Other</vt:lpstr>
      <vt:lpstr>Implemented classes</vt:lpstr>
      <vt:lpstr>Worked hours</vt:lpstr>
      <vt:lpstr>This week</vt:lpstr>
      <vt:lpstr>This week’s plan</vt:lpstr>
      <vt:lpstr>Demo video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CoPilot Safe Assist</dc:title>
  <dc:creator>Sidorela Suli</dc:creator>
  <cp:lastModifiedBy>Álvaro Sánchez de Lucas</cp:lastModifiedBy>
  <cp:revision>10</cp:revision>
  <dcterms:created xsi:type="dcterms:W3CDTF">2017-12-11T03:25:30Z</dcterms:created>
  <dcterms:modified xsi:type="dcterms:W3CDTF">2017-12-11T10:05:07Z</dcterms:modified>
</cp:coreProperties>
</file>

<file path=docProps/thumbnail.jpeg>
</file>